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722268"/>
            <a:ext cx="12192000" cy="2196067"/>
          </a:xfrm>
        </p:spPr>
        <p:txBody>
          <a:bodyPr>
            <a:noAutofit/>
          </a:bodyPr>
          <a:lstStyle/>
          <a:p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143. </a:t>
            </a:r>
            <a:r>
              <a:rPr lang="en-US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Thawhkik</a:t>
            </a:r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Ni </a:t>
            </a:r>
            <a:b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3016110"/>
            <a:ext cx="12191999" cy="2923395"/>
          </a:xfrm>
        </p:spPr>
        <p:txBody>
          <a:bodyPr>
            <a:normAutofit/>
          </a:bodyPr>
          <a:lstStyle/>
          <a:p>
            <a:r>
              <a:rPr lang="en-US" sz="3200" dirty="0"/>
              <a:t>The Day of Resurrection </a:t>
            </a:r>
          </a:p>
          <a:p>
            <a:r>
              <a:rPr lang="en-US" sz="3200" dirty="0"/>
              <a:t>Mark 16:6</a:t>
            </a:r>
          </a:p>
          <a:p>
            <a:r>
              <a:rPr lang="en-US" sz="3200" dirty="0"/>
              <a:t>John Manson Neale, 1818-1866</a:t>
            </a:r>
          </a:p>
          <a:p>
            <a:r>
              <a:rPr lang="en-US" sz="3200" dirty="0" err="1"/>
              <a:t>Doh</a:t>
            </a:r>
            <a:r>
              <a:rPr lang="en-US" sz="3200" dirty="0"/>
              <a:t> is D</a:t>
            </a:r>
          </a:p>
          <a:p>
            <a:endParaRPr lang="en-US" sz="4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81725"/>
            <a:ext cx="1097797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thawhkik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paisan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pawipi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Pasian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paisan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pawipi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genkhia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lei pan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dong ah; 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Gualzawh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Jesuh’n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tunpih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ta. </a:t>
            </a:r>
          </a:p>
          <a:p>
            <a:pPr marL="0" indent="0">
              <a:buNone/>
            </a:pPr>
            <a:endParaRPr lang="en-US" sz="115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90603"/>
            <a:ext cx="11120021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Amanin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siangsak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Jesuh’n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thawhkikna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tangsak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khinta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thugen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hang,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teltakin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ding; 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kiphatna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awgingte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teltakin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 ding. </a:t>
            </a:r>
          </a:p>
          <a:p>
            <a:pPr marL="0" indent="0">
              <a:buNone/>
            </a:pPr>
            <a:endParaRPr lang="en-US" sz="19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17237"/>
            <a:ext cx="10756037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Vantungte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hen la,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lasa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hen;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te’n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gualzawhna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 uh hen.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aw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kikhat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gen hi;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thokik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khinta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kilungdam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endParaRPr lang="en-US" sz="6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166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143. Thawhkik Ni  </vt:lpstr>
      <vt:lpstr>1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9</cp:revision>
  <dcterms:created xsi:type="dcterms:W3CDTF">2018-10-09T13:17:21Z</dcterms:created>
  <dcterms:modified xsi:type="dcterms:W3CDTF">2018-10-12T06:46:39Z</dcterms:modified>
</cp:coreProperties>
</file>